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34"/>
  </p:notesMasterIdLst>
  <p:sldIdLst>
    <p:sldId id="256" r:id="rId3"/>
    <p:sldId id="258" r:id="rId4"/>
    <p:sldId id="271" r:id="rId5"/>
    <p:sldId id="305" r:id="rId6"/>
    <p:sldId id="315" r:id="rId7"/>
    <p:sldId id="363" r:id="rId8"/>
    <p:sldId id="379" r:id="rId9"/>
    <p:sldId id="377" r:id="rId10"/>
    <p:sldId id="380" r:id="rId11"/>
    <p:sldId id="381" r:id="rId12"/>
    <p:sldId id="382" r:id="rId13"/>
    <p:sldId id="387" r:id="rId14"/>
    <p:sldId id="384" r:id="rId15"/>
    <p:sldId id="385" r:id="rId16"/>
    <p:sldId id="386" r:id="rId17"/>
    <p:sldId id="383" r:id="rId18"/>
    <p:sldId id="364" r:id="rId19"/>
    <p:sldId id="378" r:id="rId20"/>
    <p:sldId id="367" r:id="rId21"/>
    <p:sldId id="351" r:id="rId22"/>
    <p:sldId id="368" r:id="rId23"/>
    <p:sldId id="369" r:id="rId24"/>
    <p:sldId id="370" r:id="rId25"/>
    <p:sldId id="375" r:id="rId26"/>
    <p:sldId id="374" r:id="rId27"/>
    <p:sldId id="372" r:id="rId28"/>
    <p:sldId id="373" r:id="rId29"/>
    <p:sldId id="376" r:id="rId30"/>
    <p:sldId id="318" r:id="rId31"/>
    <p:sldId id="290" r:id="rId32"/>
    <p:sldId id="33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  <p:embeddedFont>
      <p:font typeface="Britannic Bold" panose="020B0903060703020204" pitchFamily="34" charset="0"/>
      <p:regular r:id="rId48"/>
    </p:embeddedFont>
    <p:embeddedFont>
      <p:font typeface="Merriweather" panose="020B060402020202020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57" d="100"/>
          <a:sy n="57" d="100"/>
        </p:scale>
        <p:origin x="-1656" y="-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1.png"/><Relationship Id="rId14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microsoft.com/office/2007/relationships/hdphoto" Target="../media/hdphoto14.wdp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9.png"/><Relationship Id="rId9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jpeg"/><Relationship Id="rId5" Type="http://schemas.openxmlformats.org/officeDocument/2006/relationships/image" Target="../media/image3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12" Type="http://schemas.microsoft.com/office/2007/relationships/hdphoto" Target="../media/hdphoto1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69.png"/><Relationship Id="rId5" Type="http://schemas.openxmlformats.org/officeDocument/2006/relationships/image" Target="../media/image7.png"/><Relationship Id="rId10" Type="http://schemas.microsoft.com/office/2007/relationships/hdphoto" Target="../media/hdphoto16.wdp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microsoft.com/office/2007/relationships/hdphoto" Target="../media/hdphoto3.wdp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23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17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19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29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30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30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870</Words>
  <Application>Microsoft Office PowerPoint</Application>
  <PresentationFormat>Apresentação na tela (16:9)</PresentationFormat>
  <Paragraphs>182</Paragraphs>
  <Slides>31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</vt:lpstr>
      <vt:lpstr>Calibri</vt:lpstr>
      <vt:lpstr>Open Sans</vt:lpstr>
      <vt:lpstr>Nixie One</vt:lpstr>
      <vt:lpstr>Arial Narrow</vt:lpstr>
      <vt:lpstr>Impact</vt:lpstr>
      <vt:lpstr>Britannic Bold</vt:lpstr>
      <vt:lpstr>Merriweather</vt:lpstr>
      <vt:lpstr>Tahoma</vt:lpstr>
      <vt:lpstr>Emilia template</vt:lpstr>
      <vt:lpstr>Tema do Office</vt:lpstr>
      <vt:lpstr>Migração de Plataforma</vt:lpstr>
      <vt:lpstr>Apresentação do PowerPoint</vt:lpstr>
      <vt:lpstr>Agenda da Apresentação</vt:lpstr>
      <vt:lpstr>Migração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160</cp:revision>
  <dcterms:modified xsi:type="dcterms:W3CDTF">2017-12-21T18:06:30Z</dcterms:modified>
</cp:coreProperties>
</file>